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70" r:id="rId6"/>
    <p:sldId id="268" r:id="rId7"/>
    <p:sldId id="269" r:id="rId8"/>
    <p:sldId id="265" r:id="rId9"/>
    <p:sldId id="271" r:id="rId10"/>
    <p:sldId id="26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/>
      <dgm:t>
        <a:bodyPr/>
        <a:lstStyle/>
        <a:p>
          <a:pPr rtl="0"/>
          <a:r>
            <a:rPr lang="ru-RU" b="1" dirty="0" smtClean="0"/>
            <a:t>Урок 15.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/>
    </dgm:pt>
    <dgm:pt modelId="{E08D0A24-6C9F-4F0C-9C03-79D35E22BFF3}" type="pres">
      <dgm:prSet presAssocID="{0D27236E-0F48-442E-BEB2-C7DC34754491}" presName="space" presStyleCnt="0"/>
      <dgm:spPr/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28034" y="2629981"/>
            <a:ext cx="4393549" cy="32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0" y="142875"/>
            <a:ext cx="1284288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75"/>
            <a:ext cx="7772400" cy="2357431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Georgia" pitchFamily="18" charset="0"/>
              </a:rPr>
              <a:t>Формы рельефа, образованные поверхностными водами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750664"/>
            <a:ext cx="8429684" cy="5464418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влияют на рельеф поверхностные воды?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такое водная эрозия?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растут овраги? Какой они </a:t>
            </a:r>
            <a:r>
              <a:rPr lang="ru-RU" sz="2000" i="1" smtClean="0">
                <a:latin typeface="Georgia" pitchFamily="18" charset="0"/>
              </a:rPr>
              <a:t>приносят вред?</a:t>
            </a: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появляются балки?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формы рельефа образуют реки?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В чём причина асимметрии в строении речных долин?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Почему рискованно строить и вести другую хозяйственную деятельность в поймах крупных рек?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r>
              <a:rPr lang="ru-RU" sz="2200" b="1" i="1" dirty="0" smtClean="0">
                <a:latin typeface="Georgia" pitchFamily="18" charset="0"/>
              </a:rPr>
              <a:t>Творческие задания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Есть ли овраги и балки в окрестностях вашей школы, населённого пункта. Как с ними борются?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Есть ли в окрестностях вашего населённого пункта топонимы, связанные с рельефом? </a:t>
            </a: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Формы рельефа, образованные поверхностными водами</a:t>
            </a:r>
          </a:p>
        </p:txBody>
      </p:sp>
      <p:pic>
        <p:nvPicPr>
          <p:cNvPr id="6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Формы рельефа, образованные поверхностными водами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smtClean="0">
                <a:latin typeface="Georgia" pitchFamily="18" charset="0"/>
              </a:rPr>
              <a:t>Вспомните</a:t>
            </a:r>
            <a:endParaRPr lang="ru-RU" sz="2400" b="1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такое внешние силы </a:t>
            </a:r>
            <a:r>
              <a:rPr lang="ru-RU" sz="2000" i="1" dirty="0" err="1" smtClean="0">
                <a:latin typeface="Georgia" pitchFamily="18" charset="0"/>
              </a:rPr>
              <a:t>рельефообразования</a:t>
            </a:r>
            <a:r>
              <a:rPr lang="ru-RU" sz="2000" i="1" dirty="0" smtClean="0">
                <a:latin typeface="Georgia" pitchFamily="18" charset="0"/>
              </a:rPr>
              <a:t>?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Какие рельефообразующие процессы вызываются этими силами?</a:t>
            </a: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1172" y="1357298"/>
            <a:ext cx="4061062" cy="3049667"/>
          </a:xfrm>
        </p:spPr>
      </p:pic>
      <p:sp>
        <p:nvSpPr>
          <p:cNvPr id="9" name="TextBox 8"/>
          <p:cNvSpPr txBox="1"/>
          <p:nvPr/>
        </p:nvSpPr>
        <p:spPr>
          <a:xfrm>
            <a:off x="949435" y="4643446"/>
            <a:ext cx="276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Овраги на склоне балки</a:t>
            </a:r>
            <a:endParaRPr lang="ru-RU" dirty="0"/>
          </a:p>
        </p:txBody>
      </p:sp>
      <p:pic>
        <p:nvPicPr>
          <p:cNvPr id="10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Формы рельефа, образованные поверхностными водами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Формирование рельефа поверхностными водами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Воронежской области преобладают формы рельефа, созданные поверхностными водами (водной эрозией).</a:t>
            </a:r>
          </a:p>
          <a:p>
            <a:pPr marL="0">
              <a:buNone/>
            </a:pPr>
            <a:endParaRPr lang="ru-RU" sz="2000" b="1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b="1" i="1" dirty="0" smtClean="0">
                <a:latin typeface="Georgia" pitchFamily="18" charset="0"/>
              </a:rPr>
              <a:t>Деятельность воды: 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разрушает горные породы (водная эрозия);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переносит разрушенные породы (транспортировка);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откладывает переносимые горные породы (аккумуляция).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1172" y="1357298"/>
            <a:ext cx="4061062" cy="3049667"/>
          </a:xfrm>
        </p:spPr>
      </p:pic>
      <p:pic>
        <p:nvPicPr>
          <p:cNvPr id="9" name="Содержимое 7" descr="12_35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1172" y="1357298"/>
            <a:ext cx="4061062" cy="30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5786" y="4643446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Эрозионная деятельность</a:t>
            </a:r>
          </a:p>
          <a:p>
            <a:pPr algn="ctr"/>
            <a:r>
              <a:rPr lang="ru-RU" dirty="0" smtClean="0"/>
              <a:t>поверхностных вод</a:t>
            </a:r>
            <a:endParaRPr lang="ru-RU" dirty="0"/>
          </a:p>
        </p:txBody>
      </p:sp>
      <p:pic>
        <p:nvPicPr>
          <p:cNvPr id="11" name="Рисунок 6" descr="12_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Формы рельефа, образованные поверхностными водами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Овраги.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Овраг – узкие, </a:t>
            </a:r>
            <a:r>
              <a:rPr lang="ru-RU" sz="2000" i="1" dirty="0" err="1" smtClean="0">
                <a:latin typeface="Georgia" pitchFamily="18" charset="0"/>
              </a:rPr>
              <a:t>крутостенные</a:t>
            </a:r>
            <a:r>
              <a:rPr lang="ru-RU" sz="2000" i="1" dirty="0" smtClean="0">
                <a:latin typeface="Georgia" pitchFamily="18" charset="0"/>
              </a:rPr>
              <a:t> вытянутые рытвины (понижения), созданные временными водотоками в рыхлых горных породах.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Овраги активно растут вглубь, в стороны и вершиной вверх по склону.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Воронежской области овраги занимают площадь 58000 гектаров.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 оврагами ведется активная борьба.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1172" y="1535324"/>
            <a:ext cx="4061062" cy="2693614"/>
          </a:xfrm>
        </p:spPr>
      </p:pic>
      <p:sp>
        <p:nvSpPr>
          <p:cNvPr id="6" name="TextBox 5"/>
          <p:cNvSpPr txBox="1"/>
          <p:nvPr/>
        </p:nvSpPr>
        <p:spPr>
          <a:xfrm>
            <a:off x="1412030" y="4643446"/>
            <a:ext cx="202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Растущие овраги</a:t>
            </a:r>
            <a:endParaRPr lang="ru-RU" dirty="0"/>
          </a:p>
        </p:txBody>
      </p:sp>
      <p:pic>
        <p:nvPicPr>
          <p:cNvPr id="9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Формы рельефа, образованные поверхностными водами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Балки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Балка – длинное и широкое понижение (ложбина) с задернованными склонами, выработанными поверхностными водами.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Склоны балок пологие. Их форма зависит от того, в какой горной породе они сформировались.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Внутри балок могут появляться новые овраги.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По виду на балки похожи ложбины и лощины.</a:t>
            </a: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1172" y="1359878"/>
            <a:ext cx="4061062" cy="3044506"/>
          </a:xfrm>
        </p:spPr>
      </p:pic>
      <p:sp>
        <p:nvSpPr>
          <p:cNvPr id="6" name="TextBox 5"/>
          <p:cNvSpPr txBox="1"/>
          <p:nvPr/>
        </p:nvSpPr>
        <p:spPr>
          <a:xfrm>
            <a:off x="730794" y="4643446"/>
            <a:ext cx="3055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Балка «Беленькая» </a:t>
            </a:r>
          </a:p>
          <a:p>
            <a:pPr algn="ctr"/>
            <a:r>
              <a:rPr lang="ru-RU" dirty="0" smtClean="0"/>
              <a:t>у с. </a:t>
            </a:r>
            <a:r>
              <a:rPr lang="ru-RU" dirty="0" err="1" smtClean="0"/>
              <a:t>Дерезовка</a:t>
            </a:r>
            <a:r>
              <a:rPr lang="ru-RU" dirty="0" smtClean="0"/>
              <a:t> </a:t>
            </a:r>
          </a:p>
          <a:p>
            <a:pPr algn="ctr"/>
            <a:r>
              <a:rPr lang="ru-RU" dirty="0" err="1" smtClean="0"/>
              <a:t>Верхнемамонского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pic>
        <p:nvPicPr>
          <p:cNvPr id="9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Формы рельефа, образованные поверхностными водами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Речные долины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Река – постоянный водоток, текущий в выработанном им углублении – русле.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Крупнейшая форма рельефа, созданная рекой, – речная долина.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Части речной долины: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Русло.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Пойма.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Речные террасы.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Склоны речной долины.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1172" y="1359878"/>
            <a:ext cx="4061062" cy="3044506"/>
          </a:xfrm>
        </p:spPr>
      </p:pic>
      <p:sp>
        <p:nvSpPr>
          <p:cNvPr id="6" name="TextBox 5"/>
          <p:cNvSpPr txBox="1"/>
          <p:nvPr/>
        </p:nvSpPr>
        <p:spPr>
          <a:xfrm>
            <a:off x="291173" y="4643446"/>
            <a:ext cx="406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Пойма р. Дон.</a:t>
            </a:r>
          </a:p>
          <a:p>
            <a:pPr algn="ctr"/>
            <a:r>
              <a:rPr lang="ru-RU" dirty="0" smtClean="0"/>
              <a:t>Весной, в половодье, она может заливаться водой.</a:t>
            </a:r>
            <a:endParaRPr lang="ru-RU" dirty="0"/>
          </a:p>
        </p:txBody>
      </p:sp>
      <p:pic>
        <p:nvPicPr>
          <p:cNvPr id="9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Формы рельефа, образованные поверхностными водами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1172" y="1359878"/>
            <a:ext cx="4061061" cy="3044506"/>
          </a:xfrm>
        </p:spPr>
      </p:pic>
      <p:sp>
        <p:nvSpPr>
          <p:cNvPr id="6" name="TextBox 5"/>
          <p:cNvSpPr txBox="1"/>
          <p:nvPr/>
        </p:nvSpPr>
        <p:spPr>
          <a:xfrm>
            <a:off x="1412030" y="4643446"/>
            <a:ext cx="144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Русло Дона</a:t>
            </a:r>
            <a:endParaRPr lang="ru-RU" dirty="0"/>
          </a:p>
        </p:txBody>
      </p:sp>
      <p:pic>
        <p:nvPicPr>
          <p:cNvPr id="9" name="Содержимое 7" descr="12_35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97219" y="1359878"/>
            <a:ext cx="4061061" cy="304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74361" y="4643446"/>
            <a:ext cx="344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Русло и пойма реки Воронеж</a:t>
            </a:r>
            <a:endParaRPr lang="ru-RU" dirty="0"/>
          </a:p>
        </p:txBody>
      </p:sp>
      <p:pic>
        <p:nvPicPr>
          <p:cNvPr id="11" name="Рисунок 6" descr="12_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6" y="5929330"/>
            <a:ext cx="8768202" cy="928670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latin typeface="Georgia" pitchFamily="18" charset="0"/>
              </a:rPr>
              <a:t>Долина реки Дон (</a:t>
            </a:r>
            <a:r>
              <a:rPr lang="ru-RU" sz="1800" dirty="0" err="1" smtClean="0">
                <a:latin typeface="Georgia" pitchFamily="18" charset="0"/>
              </a:rPr>
              <a:t>Верхнемамонский</a:t>
            </a:r>
            <a:r>
              <a:rPr lang="ru-RU" sz="1800" dirty="0" smtClean="0">
                <a:latin typeface="Georgia" pitchFamily="18" charset="0"/>
              </a:rPr>
              <a:t> район).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b="0" dirty="0" smtClean="0">
                <a:latin typeface="Georgia" pitchFamily="18" charset="0"/>
              </a:rPr>
              <a:t>В центре – русло реки. Справа виден крутой правобережный склон, слева пологий левобережный. Справа узкая пойма, а слева широкая пойма, дальше налево расположены террасы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Формы рельефа, образованные поверхностными водами</a:t>
            </a:r>
          </a:p>
        </p:txBody>
      </p:sp>
      <p:pic>
        <p:nvPicPr>
          <p:cNvPr id="10" name="Рисунок 9" descr="DSC_209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357290" y="500042"/>
            <a:ext cx="6944475" cy="5214974"/>
          </a:xfrm>
        </p:spPr>
      </p:pic>
      <p:pic>
        <p:nvPicPr>
          <p:cNvPr id="6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673" y="6215082"/>
            <a:ext cx="7873169" cy="285728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latin typeface="Georgia" pitchFamily="18" charset="0"/>
              </a:rPr>
              <a:t/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i="1" dirty="0" smtClean="0">
                <a:latin typeface="Georgia" pitchFamily="18" charset="0"/>
              </a:rPr>
              <a:t>Какие части речной долины видны на этом изображении?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Формы рельефа, образованные поверхностными водами</a:t>
            </a:r>
          </a:p>
        </p:txBody>
      </p:sp>
      <p:pic>
        <p:nvPicPr>
          <p:cNvPr id="10" name="Рисунок 9" descr="DSC_209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913673" y="804469"/>
            <a:ext cx="7873169" cy="5222102"/>
          </a:xfrm>
        </p:spPr>
      </p:pic>
      <p:pic>
        <p:nvPicPr>
          <p:cNvPr id="6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5370" y="142852"/>
            <a:ext cx="8561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399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Формы рельефа, образованные поверхностными водами</vt:lpstr>
      <vt:lpstr>Формы рельефа, образованные поверхностными водами</vt:lpstr>
      <vt:lpstr>Формы рельефа, образованные поверхностными водами</vt:lpstr>
      <vt:lpstr>Формы рельефа, образованные поверхностными водами</vt:lpstr>
      <vt:lpstr>Формы рельефа, образованные поверхностными водами</vt:lpstr>
      <vt:lpstr>Формы рельефа, образованные поверхностными водами</vt:lpstr>
      <vt:lpstr>Формы рельефа, образованные поверхностными водами</vt:lpstr>
      <vt:lpstr>Долина реки Дон (Верхнемамонский район). В центре – русло реки. Справа виден крутой правобережный склон, слева пологий левобережный. Справа узкая пойма, а слева широкая пойма, дальше налево расположены террасы</vt:lpstr>
      <vt:lpstr> Какие части речной долины видны на этом изображении?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54</cp:revision>
  <dcterms:created xsi:type="dcterms:W3CDTF">2014-11-28T17:41:41Z</dcterms:created>
  <dcterms:modified xsi:type="dcterms:W3CDTF">2014-12-23T18:04:20Z</dcterms:modified>
</cp:coreProperties>
</file>